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A01A4-9F24-4EAF-9557-99A744CC43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F0CA6E-B58B-4F2D-91C4-8DF7DA6759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C2757-DFC0-44B7-BA6A-361960C35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B574-B881-4D9C-B6C7-AFDF6B5A9732}" type="datetimeFigureOut">
              <a:rPr lang="en-ZA" smtClean="0"/>
              <a:t>2021/10/29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BD4C9-FC48-49F8-A7DC-E8660FC7F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17F7F-BFBD-4F86-A42A-FC28FC32A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DB4B-0F9D-4D69-BD9B-233438C2089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45312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4F8C3-4587-48A2-AA4F-6611F666D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5BCA7C-1E9D-4E54-969C-D4EDF1EDC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9759B-ACF8-4FFE-AAB2-177DAEB4A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B574-B881-4D9C-B6C7-AFDF6B5A9732}" type="datetimeFigureOut">
              <a:rPr lang="en-ZA" smtClean="0"/>
              <a:t>2021/10/29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909A2-EBC3-4E99-A8D5-36021C9EC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94136-BFD5-404E-B88E-7419ED4B1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DB4B-0F9D-4D69-BD9B-233438C2089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53504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C0694-DD2A-4E52-B6ED-D5A7C89006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C4D96B-710C-4706-98B0-0F9E70588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3D316-CC22-456D-A81F-A33A7CECE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B574-B881-4D9C-B6C7-AFDF6B5A9732}" type="datetimeFigureOut">
              <a:rPr lang="en-ZA" smtClean="0"/>
              <a:t>2021/10/29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B14BD-1F4D-4EFD-9EB0-7FEF96F0E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93AEF-D103-4190-99C7-1845E125D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DB4B-0F9D-4D69-BD9B-233438C2089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5883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362D9-779C-4B89-A333-0D211C3B3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2D172-758D-4629-A153-9815FBA4E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717BF-45F5-45B5-86BA-DDE220012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B574-B881-4D9C-B6C7-AFDF6B5A9732}" type="datetimeFigureOut">
              <a:rPr lang="en-ZA" smtClean="0"/>
              <a:t>2021/10/29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1328B-E942-46DD-A8AA-5FC68B0D6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BEC8B-5447-4C88-9299-672EB0905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DB4B-0F9D-4D69-BD9B-233438C2089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4211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BF81B-C701-40F8-B123-B7A9EDDD9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06CF3A-19E0-4227-95D1-72F07CA5D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972DC-41C7-4142-96A5-05DF4CB0A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B574-B881-4D9C-B6C7-AFDF6B5A9732}" type="datetimeFigureOut">
              <a:rPr lang="en-ZA" smtClean="0"/>
              <a:t>2021/10/29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EF458-406D-4863-8689-A959F4DDC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177D0-CAF2-453F-BC89-7A32F6266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DB4B-0F9D-4D69-BD9B-233438C2089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5138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BD7E4-43B0-4C32-87CF-6B1D0666E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07BF9-F7FB-49CA-BA25-1FE1F2BB60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9B662E-95C0-413E-B5C2-29FBC745D8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433410-1937-47BD-ACCB-E158A0DAF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B574-B881-4D9C-B6C7-AFDF6B5A9732}" type="datetimeFigureOut">
              <a:rPr lang="en-ZA" smtClean="0"/>
              <a:t>2021/10/29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A9D45-9010-47A1-866F-71F756F81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BA59B7-F337-4B13-AF85-E17106508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DB4B-0F9D-4D69-BD9B-233438C2089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40315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D724D-FE84-4A46-92AA-32BE5E2EB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71E555-901F-437C-8440-7B9118606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8D0C81-F6AF-4CB2-A8BA-044D21A7BB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87148F-3803-4D26-9A6E-34ECAD606E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1EE65F-6707-4255-9688-4B54153438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16684A-147A-4EF4-83DE-3F502B518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B574-B881-4D9C-B6C7-AFDF6B5A9732}" type="datetimeFigureOut">
              <a:rPr lang="en-ZA" smtClean="0"/>
              <a:t>2021/10/29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55003B-425A-47F6-8516-90A6857FD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2C914E-F191-4034-BD0A-C6AC50C18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DB4B-0F9D-4D69-BD9B-233438C2089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9306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AFBD6-9E65-45BD-B6C2-383AD4FEA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1F730-1314-4FEA-A03C-6F8C0C713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B574-B881-4D9C-B6C7-AFDF6B5A9732}" type="datetimeFigureOut">
              <a:rPr lang="en-ZA" smtClean="0"/>
              <a:t>2021/10/29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52BCB1-5B31-4E10-8702-A5087958C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56B6F1-B694-47C5-B7F3-BFF9D7450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DB4B-0F9D-4D69-BD9B-233438C2089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7162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AC3569-75D6-4B7F-990D-95F3E48D2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B574-B881-4D9C-B6C7-AFDF6B5A9732}" type="datetimeFigureOut">
              <a:rPr lang="en-ZA" smtClean="0"/>
              <a:t>2021/10/29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891ECC-7873-441D-9E73-86DC3C24E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15B8F4-1BBC-4D14-968B-63B18158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DB4B-0F9D-4D69-BD9B-233438C2089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54030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6BC7C-FEFD-4F30-9AB7-ED55CE8C3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BFE74-4A8B-4A84-A2FD-FAF4A9ED5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309C96-89C4-4C4B-B84B-2019A26FC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F9DDA5-EF26-4DF8-BEB5-5574E077A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B574-B881-4D9C-B6C7-AFDF6B5A9732}" type="datetimeFigureOut">
              <a:rPr lang="en-ZA" smtClean="0"/>
              <a:t>2021/10/29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92F998-A4F1-4224-8354-0C1EE14E2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B3570-7360-418D-B0E7-9E85801D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DB4B-0F9D-4D69-BD9B-233438C2089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83472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2E4BE-B992-4A00-BF70-98B63FF03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C72034-DE48-4C83-B3BB-9E941F2D10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A40C45-2E10-4E59-8996-4DD1EFDDB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F280E0-B739-488E-AF45-320EDA108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B574-B881-4D9C-B6C7-AFDF6B5A9732}" type="datetimeFigureOut">
              <a:rPr lang="en-ZA" smtClean="0"/>
              <a:t>2021/10/29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A7768C-E8D6-45FF-96A8-1D3B8F3B0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DF2946-69D9-4B33-94BA-9639F3B3D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DB4B-0F9D-4D69-BD9B-233438C2089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0421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7E813A-9F5F-49DD-8BA0-6806AAE44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48D47B-39D9-4721-B698-C09BE8063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B2A66-AD97-434B-BD38-012020BF4D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4B574-B881-4D9C-B6C7-AFDF6B5A9732}" type="datetimeFigureOut">
              <a:rPr lang="en-ZA" smtClean="0"/>
              <a:t>2021/10/29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0B61A-1A0F-4865-8D1D-BCF595E403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19617-576D-42F4-A26E-C8EC3FFE67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8DB4B-0F9D-4D69-BD9B-233438C2089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2352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">
            <a:extLst>
              <a:ext uri="{FF2B5EF4-FFF2-40B4-BE49-F238E27FC236}">
                <a16:creationId xmlns:a16="http://schemas.microsoft.com/office/drawing/2014/main" id="{D4D0DD67-0A52-40E2-9169-5A2675B441C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 r="194"/>
          </a:stretch>
        </p:blipFill>
        <p:spPr>
          <a:xfrm>
            <a:off x="1" y="594803"/>
            <a:ext cx="12115060" cy="54721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EB58C90-D666-4BCB-B729-5BF44F6FEEB5}"/>
              </a:ext>
            </a:extLst>
          </p:cNvPr>
          <p:cNvSpPr txBox="1"/>
          <p:nvPr/>
        </p:nvSpPr>
        <p:spPr>
          <a:xfrm>
            <a:off x="582503" y="59470"/>
            <a:ext cx="5513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/>
              <a:t>SUSE Framework Agreement Engagement Model Process</a:t>
            </a:r>
          </a:p>
        </p:txBody>
      </p:sp>
    </p:spTree>
    <p:extLst>
      <p:ext uri="{BB962C8B-B14F-4D97-AF65-F5344CB8AC3E}">
        <p14:creationId xmlns:p14="http://schemas.microsoft.com/office/powerpoint/2010/main" val="3101810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Roland Dinkelmann</dc:creator>
  <cp:lastModifiedBy>Roland Dinkelmann</cp:lastModifiedBy>
  <cp:revision>5</cp:revision>
  <dcterms:created xsi:type="dcterms:W3CDTF">2021-10-29T15:03:39Z</dcterms:created>
  <dcterms:modified xsi:type="dcterms:W3CDTF">2021-10-29T15:33:43Z</dcterms:modified>
</cp:coreProperties>
</file>